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Sometimes it’s hard for an instructor to take the time to record their lectures.  For example, I’m in a coffee shop and it may be loud.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an example of a plot with really small axes.  We plot the x versus the y-variables and a smoother between them.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Instructors</a:t>
            </a:r>
            <a:endParaRPr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4" cy="4419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