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5943600" cy="5486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02" d="100"/>
          <a:sy n="102" d="100"/>
        </p:scale>
        <p:origin x="161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apraun, Dustin" userId="3bf4859b-fa9c-4f52-92fe-ebd35cb5a71d" providerId="ADAL" clId="{003AA318-57E6-44A8-BB6F-4A09EE1BBF95}"/>
    <pc:docChg chg="modSld">
      <pc:chgData name="Kapraun, Dustin" userId="3bf4859b-fa9c-4f52-92fe-ebd35cb5a71d" providerId="ADAL" clId="{003AA318-57E6-44A8-BB6F-4A09EE1BBF95}" dt="2025-02-28T15:44:16.475" v="7" actId="20577"/>
      <pc:docMkLst>
        <pc:docMk/>
      </pc:docMkLst>
      <pc:sldChg chg="modSp mod">
        <pc:chgData name="Kapraun, Dustin" userId="3bf4859b-fa9c-4f52-92fe-ebd35cb5a71d" providerId="ADAL" clId="{003AA318-57E6-44A8-BB6F-4A09EE1BBF95}" dt="2025-02-28T15:44:16.475" v="7" actId="20577"/>
        <pc:sldMkLst>
          <pc:docMk/>
          <pc:sldMk cId="4235316602" sldId="256"/>
        </pc:sldMkLst>
        <pc:spChg chg="mod">
          <ac:chgData name="Kapraun, Dustin" userId="3bf4859b-fa9c-4f52-92fe-ebd35cb5a71d" providerId="ADAL" clId="{003AA318-57E6-44A8-BB6F-4A09EE1BBF95}" dt="2025-02-28T15:44:16.475" v="7" actId="20577"/>
          <ac:spMkLst>
            <pc:docMk/>
            <pc:sldMk cId="4235316602" sldId="256"/>
            <ac:spMk id="2" creationId="{2338466F-6983-9CCD-67E4-860AFFD54E63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45770" y="897890"/>
            <a:ext cx="5052060" cy="1910080"/>
          </a:xfrm>
        </p:spPr>
        <p:txBody>
          <a:bodyPr anchor="b"/>
          <a:lstStyle>
            <a:lvl1pPr algn="ctr">
              <a:defRPr sz="39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42950" y="2881630"/>
            <a:ext cx="4457700" cy="1324610"/>
          </a:xfrm>
        </p:spPr>
        <p:txBody>
          <a:bodyPr/>
          <a:lstStyle>
            <a:lvl1pPr marL="0" indent="0" algn="ctr">
              <a:buNone/>
              <a:defRPr sz="1560"/>
            </a:lvl1pPr>
            <a:lvl2pPr marL="297180" indent="0" algn="ctr">
              <a:buNone/>
              <a:defRPr sz="1300"/>
            </a:lvl2pPr>
            <a:lvl3pPr marL="594360" indent="0" algn="ctr">
              <a:buNone/>
              <a:defRPr sz="1170"/>
            </a:lvl3pPr>
            <a:lvl4pPr marL="891540" indent="0" algn="ctr">
              <a:buNone/>
              <a:defRPr sz="1040"/>
            </a:lvl4pPr>
            <a:lvl5pPr marL="1188720" indent="0" algn="ctr">
              <a:buNone/>
              <a:defRPr sz="1040"/>
            </a:lvl5pPr>
            <a:lvl6pPr marL="1485900" indent="0" algn="ctr">
              <a:buNone/>
              <a:defRPr sz="1040"/>
            </a:lvl6pPr>
            <a:lvl7pPr marL="1783080" indent="0" algn="ctr">
              <a:buNone/>
              <a:defRPr sz="1040"/>
            </a:lvl7pPr>
            <a:lvl8pPr marL="2080260" indent="0" algn="ctr">
              <a:buNone/>
              <a:defRPr sz="1040"/>
            </a:lvl8pPr>
            <a:lvl9pPr marL="2377440" indent="0" algn="ctr">
              <a:buNone/>
              <a:defRPr sz="10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612675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44012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253389" y="292100"/>
            <a:ext cx="1281589" cy="464947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08623" y="292100"/>
            <a:ext cx="3770471" cy="464947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40956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16189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5527" y="1367791"/>
            <a:ext cx="5126355" cy="2282190"/>
          </a:xfrm>
        </p:spPr>
        <p:txBody>
          <a:bodyPr anchor="b"/>
          <a:lstStyle>
            <a:lvl1pPr>
              <a:defRPr sz="39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05527" y="3671571"/>
            <a:ext cx="5126355" cy="1200150"/>
          </a:xfrm>
        </p:spPr>
        <p:txBody>
          <a:bodyPr/>
          <a:lstStyle>
            <a:lvl1pPr marL="0" indent="0">
              <a:buNone/>
              <a:defRPr sz="1560">
                <a:solidFill>
                  <a:schemeClr val="tx1"/>
                </a:solidFill>
              </a:defRPr>
            </a:lvl1pPr>
            <a:lvl2pPr marL="297180" indent="0">
              <a:buNone/>
              <a:defRPr sz="1300">
                <a:solidFill>
                  <a:schemeClr val="tx1">
                    <a:tint val="75000"/>
                  </a:schemeClr>
                </a:solidFill>
              </a:defRPr>
            </a:lvl2pPr>
            <a:lvl3pPr marL="594360" indent="0">
              <a:buNone/>
              <a:defRPr sz="1170">
                <a:solidFill>
                  <a:schemeClr val="tx1">
                    <a:tint val="75000"/>
                  </a:schemeClr>
                </a:solidFill>
              </a:defRPr>
            </a:lvl3pPr>
            <a:lvl4pPr marL="89154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4pPr>
            <a:lvl5pPr marL="118872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5pPr>
            <a:lvl6pPr marL="148590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6pPr>
            <a:lvl7pPr marL="178308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7pPr>
            <a:lvl8pPr marL="208026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8pPr>
            <a:lvl9pPr marL="2377440" indent="0">
              <a:buNone/>
              <a:defRPr sz="10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70689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08623" y="1460500"/>
            <a:ext cx="2526030" cy="348107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08948" y="1460500"/>
            <a:ext cx="2526030" cy="348107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49892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9397" y="292101"/>
            <a:ext cx="5126355" cy="106045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09397" y="1344930"/>
            <a:ext cx="2514421" cy="659130"/>
          </a:xfrm>
        </p:spPr>
        <p:txBody>
          <a:bodyPr anchor="b"/>
          <a:lstStyle>
            <a:lvl1pPr marL="0" indent="0">
              <a:buNone/>
              <a:defRPr sz="1560" b="1"/>
            </a:lvl1pPr>
            <a:lvl2pPr marL="297180" indent="0">
              <a:buNone/>
              <a:defRPr sz="1300" b="1"/>
            </a:lvl2pPr>
            <a:lvl3pPr marL="594360" indent="0">
              <a:buNone/>
              <a:defRPr sz="1170" b="1"/>
            </a:lvl3pPr>
            <a:lvl4pPr marL="891540" indent="0">
              <a:buNone/>
              <a:defRPr sz="1040" b="1"/>
            </a:lvl4pPr>
            <a:lvl5pPr marL="1188720" indent="0">
              <a:buNone/>
              <a:defRPr sz="1040" b="1"/>
            </a:lvl5pPr>
            <a:lvl6pPr marL="1485900" indent="0">
              <a:buNone/>
              <a:defRPr sz="1040" b="1"/>
            </a:lvl6pPr>
            <a:lvl7pPr marL="1783080" indent="0">
              <a:buNone/>
              <a:defRPr sz="1040" b="1"/>
            </a:lvl7pPr>
            <a:lvl8pPr marL="2080260" indent="0">
              <a:buNone/>
              <a:defRPr sz="1040" b="1"/>
            </a:lvl8pPr>
            <a:lvl9pPr marL="2377440" indent="0">
              <a:buNone/>
              <a:defRPr sz="10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09397" y="2004060"/>
            <a:ext cx="2514421" cy="294767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008948" y="1344930"/>
            <a:ext cx="2526804" cy="659130"/>
          </a:xfrm>
        </p:spPr>
        <p:txBody>
          <a:bodyPr anchor="b"/>
          <a:lstStyle>
            <a:lvl1pPr marL="0" indent="0">
              <a:buNone/>
              <a:defRPr sz="1560" b="1"/>
            </a:lvl1pPr>
            <a:lvl2pPr marL="297180" indent="0">
              <a:buNone/>
              <a:defRPr sz="1300" b="1"/>
            </a:lvl2pPr>
            <a:lvl3pPr marL="594360" indent="0">
              <a:buNone/>
              <a:defRPr sz="1170" b="1"/>
            </a:lvl3pPr>
            <a:lvl4pPr marL="891540" indent="0">
              <a:buNone/>
              <a:defRPr sz="1040" b="1"/>
            </a:lvl4pPr>
            <a:lvl5pPr marL="1188720" indent="0">
              <a:buNone/>
              <a:defRPr sz="1040" b="1"/>
            </a:lvl5pPr>
            <a:lvl6pPr marL="1485900" indent="0">
              <a:buNone/>
              <a:defRPr sz="1040" b="1"/>
            </a:lvl6pPr>
            <a:lvl7pPr marL="1783080" indent="0">
              <a:buNone/>
              <a:defRPr sz="1040" b="1"/>
            </a:lvl7pPr>
            <a:lvl8pPr marL="2080260" indent="0">
              <a:buNone/>
              <a:defRPr sz="1040" b="1"/>
            </a:lvl8pPr>
            <a:lvl9pPr marL="2377440" indent="0">
              <a:buNone/>
              <a:defRPr sz="104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008948" y="2004060"/>
            <a:ext cx="2526804" cy="294767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75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43838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22520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9397" y="365760"/>
            <a:ext cx="1916966" cy="1280160"/>
          </a:xfrm>
        </p:spPr>
        <p:txBody>
          <a:bodyPr anchor="b"/>
          <a:lstStyle>
            <a:lvl1pPr>
              <a:defRPr sz="20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26804" y="789941"/>
            <a:ext cx="3008948" cy="3898900"/>
          </a:xfrm>
        </p:spPr>
        <p:txBody>
          <a:bodyPr/>
          <a:lstStyle>
            <a:lvl1pPr>
              <a:defRPr sz="2080"/>
            </a:lvl1pPr>
            <a:lvl2pPr>
              <a:defRPr sz="1820"/>
            </a:lvl2pPr>
            <a:lvl3pPr>
              <a:defRPr sz="1560"/>
            </a:lvl3pPr>
            <a:lvl4pPr>
              <a:defRPr sz="1300"/>
            </a:lvl4pPr>
            <a:lvl5pPr>
              <a:defRPr sz="1300"/>
            </a:lvl5pPr>
            <a:lvl6pPr>
              <a:defRPr sz="1300"/>
            </a:lvl6pPr>
            <a:lvl7pPr>
              <a:defRPr sz="1300"/>
            </a:lvl7pPr>
            <a:lvl8pPr>
              <a:defRPr sz="1300"/>
            </a:lvl8pPr>
            <a:lvl9pPr>
              <a:defRPr sz="13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09397" y="1645920"/>
            <a:ext cx="1916966" cy="3049270"/>
          </a:xfrm>
        </p:spPr>
        <p:txBody>
          <a:bodyPr/>
          <a:lstStyle>
            <a:lvl1pPr marL="0" indent="0">
              <a:buNone/>
              <a:defRPr sz="1040"/>
            </a:lvl1pPr>
            <a:lvl2pPr marL="297180" indent="0">
              <a:buNone/>
              <a:defRPr sz="910"/>
            </a:lvl2pPr>
            <a:lvl3pPr marL="594360" indent="0">
              <a:buNone/>
              <a:defRPr sz="780"/>
            </a:lvl3pPr>
            <a:lvl4pPr marL="891540" indent="0">
              <a:buNone/>
              <a:defRPr sz="650"/>
            </a:lvl4pPr>
            <a:lvl5pPr marL="1188720" indent="0">
              <a:buNone/>
              <a:defRPr sz="650"/>
            </a:lvl5pPr>
            <a:lvl6pPr marL="1485900" indent="0">
              <a:buNone/>
              <a:defRPr sz="650"/>
            </a:lvl6pPr>
            <a:lvl7pPr marL="1783080" indent="0">
              <a:buNone/>
              <a:defRPr sz="650"/>
            </a:lvl7pPr>
            <a:lvl8pPr marL="2080260" indent="0">
              <a:buNone/>
              <a:defRPr sz="650"/>
            </a:lvl8pPr>
            <a:lvl9pPr marL="2377440" indent="0">
              <a:buNone/>
              <a:defRPr sz="6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92463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09397" y="365760"/>
            <a:ext cx="1916966" cy="1280160"/>
          </a:xfrm>
        </p:spPr>
        <p:txBody>
          <a:bodyPr anchor="b"/>
          <a:lstStyle>
            <a:lvl1pPr>
              <a:defRPr sz="20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26804" y="789941"/>
            <a:ext cx="3008948" cy="3898900"/>
          </a:xfrm>
        </p:spPr>
        <p:txBody>
          <a:bodyPr anchor="t"/>
          <a:lstStyle>
            <a:lvl1pPr marL="0" indent="0">
              <a:buNone/>
              <a:defRPr sz="2080"/>
            </a:lvl1pPr>
            <a:lvl2pPr marL="297180" indent="0">
              <a:buNone/>
              <a:defRPr sz="1820"/>
            </a:lvl2pPr>
            <a:lvl3pPr marL="594360" indent="0">
              <a:buNone/>
              <a:defRPr sz="1560"/>
            </a:lvl3pPr>
            <a:lvl4pPr marL="891540" indent="0">
              <a:buNone/>
              <a:defRPr sz="1300"/>
            </a:lvl4pPr>
            <a:lvl5pPr marL="1188720" indent="0">
              <a:buNone/>
              <a:defRPr sz="1300"/>
            </a:lvl5pPr>
            <a:lvl6pPr marL="1485900" indent="0">
              <a:buNone/>
              <a:defRPr sz="1300"/>
            </a:lvl6pPr>
            <a:lvl7pPr marL="1783080" indent="0">
              <a:buNone/>
              <a:defRPr sz="1300"/>
            </a:lvl7pPr>
            <a:lvl8pPr marL="2080260" indent="0">
              <a:buNone/>
              <a:defRPr sz="1300"/>
            </a:lvl8pPr>
            <a:lvl9pPr marL="2377440" indent="0">
              <a:buNone/>
              <a:defRPr sz="13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09397" y="1645920"/>
            <a:ext cx="1916966" cy="3049270"/>
          </a:xfrm>
        </p:spPr>
        <p:txBody>
          <a:bodyPr/>
          <a:lstStyle>
            <a:lvl1pPr marL="0" indent="0">
              <a:buNone/>
              <a:defRPr sz="1040"/>
            </a:lvl1pPr>
            <a:lvl2pPr marL="297180" indent="0">
              <a:buNone/>
              <a:defRPr sz="910"/>
            </a:lvl2pPr>
            <a:lvl3pPr marL="594360" indent="0">
              <a:buNone/>
              <a:defRPr sz="780"/>
            </a:lvl3pPr>
            <a:lvl4pPr marL="891540" indent="0">
              <a:buNone/>
              <a:defRPr sz="650"/>
            </a:lvl4pPr>
            <a:lvl5pPr marL="1188720" indent="0">
              <a:buNone/>
              <a:defRPr sz="650"/>
            </a:lvl5pPr>
            <a:lvl6pPr marL="1485900" indent="0">
              <a:buNone/>
              <a:defRPr sz="650"/>
            </a:lvl6pPr>
            <a:lvl7pPr marL="1783080" indent="0">
              <a:buNone/>
              <a:defRPr sz="650"/>
            </a:lvl7pPr>
            <a:lvl8pPr marL="2080260" indent="0">
              <a:buNone/>
              <a:defRPr sz="650"/>
            </a:lvl8pPr>
            <a:lvl9pPr marL="2377440" indent="0">
              <a:buNone/>
              <a:defRPr sz="6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0970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08623" y="292101"/>
            <a:ext cx="5126355" cy="10604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08623" y="1460500"/>
            <a:ext cx="5126355" cy="348107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08623" y="5085081"/>
            <a:ext cx="1337310" cy="2921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235BF9B-8262-47F1-8CB9-00719B654020}" type="datetimeFigureOut">
              <a:rPr lang="en-US" smtClean="0"/>
              <a:t>2/28/2025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68818" y="5085081"/>
            <a:ext cx="2005965" cy="2921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197668" y="5085081"/>
            <a:ext cx="1337310" cy="2921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8617E5B-0594-4E97-B5C2-3CB922CAE45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0976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594360" rtl="0" eaLnBrk="1" latinLnBrk="0" hangingPunct="1">
        <a:lnSpc>
          <a:spcPct val="90000"/>
        </a:lnSpc>
        <a:spcBef>
          <a:spcPct val="0"/>
        </a:spcBef>
        <a:buNone/>
        <a:defRPr sz="28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8590" indent="-148590" algn="l" defTabSz="594360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1820" kern="1200">
          <a:solidFill>
            <a:schemeClr val="tx1"/>
          </a:solidFill>
          <a:latin typeface="+mn-lt"/>
          <a:ea typeface="+mn-ea"/>
          <a:cs typeface="+mn-cs"/>
        </a:defRPr>
      </a:lvl1pPr>
      <a:lvl2pPr marL="44577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560" kern="1200">
          <a:solidFill>
            <a:schemeClr val="tx1"/>
          </a:solidFill>
          <a:latin typeface="+mn-lt"/>
          <a:ea typeface="+mn-ea"/>
          <a:cs typeface="+mn-cs"/>
        </a:defRPr>
      </a:lvl2pPr>
      <a:lvl3pPr marL="74295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3pPr>
      <a:lvl4pPr marL="104013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4pPr>
      <a:lvl5pPr marL="133731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5pPr>
      <a:lvl6pPr marL="163449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6pPr>
      <a:lvl7pPr marL="193167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7pPr>
      <a:lvl8pPr marL="222885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8pPr>
      <a:lvl9pPr marL="2526030" indent="-148590" algn="l" defTabSz="594360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7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1pPr>
      <a:lvl2pPr marL="29718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2pPr>
      <a:lvl3pPr marL="59436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3pPr>
      <a:lvl4pPr marL="89154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5pPr>
      <a:lvl6pPr marL="148590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6pPr>
      <a:lvl7pPr marL="178308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7pPr>
      <a:lvl8pPr marL="208026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8pPr>
      <a:lvl9pPr marL="2377440" algn="l" defTabSz="594360" rtl="0" eaLnBrk="1" latinLnBrk="0" hangingPunct="1">
        <a:defRPr sz="117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>
            <a:extLst>
              <a:ext uri="{FF2B5EF4-FFF2-40B4-BE49-F238E27FC236}">
                <a16:creationId xmlns:a16="http://schemas.microsoft.com/office/drawing/2014/main" id="{2338466F-6983-9CCD-67E4-860AFFD54E63}"/>
              </a:ext>
            </a:extLst>
          </p:cNvPr>
          <p:cNvSpPr txBox="1"/>
          <p:nvPr/>
        </p:nvSpPr>
        <p:spPr>
          <a:xfrm>
            <a:off x="834497" y="171636"/>
            <a:ext cx="4724370" cy="517064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States = {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x, # Number of rabbits (1000s).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y, # Number of foxes (1000s).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};</a:t>
            </a: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Outputs = {};</a:t>
            </a: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Inputs = {};</a:t>
            </a: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alpha = 0.67; # Birth rate of rabbits (1/d).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beta = 1.33;  # Death rate of rabbits (1/d per 1000 foxes).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gamma = 1.00; # Birth rate of foxes (1/d per 1000 rabbits).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delta = 1.00; # Death rate of foxes (1/d).</a:t>
            </a: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Initialize {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# Assign an initial value for each state variable.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x = 1.00; # Initial number of rabbits (1000s).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y = 0.75; # Initial number of foxes (1000s).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}</a:t>
            </a: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Dynamics {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# Time rates of change of state variables (ODEs).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dt(x) = alpha * x - beta * x * y;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    dt(y) = gamma * x * y - delta * y;</a:t>
            </a:r>
          </a:p>
          <a:p>
            <a:pPr>
              <a:lnSpc>
                <a:spcPct val="100000"/>
              </a:lnSpc>
            </a:pPr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}</a:t>
            </a: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pPr>
              <a:lnSpc>
                <a:spcPct val="100000"/>
              </a:lnSpc>
            </a:pPr>
            <a:endParaRPr lang="en-US" sz="1000" dirty="0">
              <a:latin typeface="Courier New" panose="02070309020205020404" pitchFamily="49" charset="0"/>
              <a:cs typeface="Courier New" panose="02070309020205020404" pitchFamily="49" charset="0"/>
            </a:endParaRPr>
          </a:p>
          <a:p>
            <a:r>
              <a:rPr lang="en-US" sz="1000" dirty="0">
                <a:latin typeface="Courier New" panose="02070309020205020404" pitchFamily="49" charset="0"/>
                <a:cs typeface="Courier New" panose="02070309020205020404" pitchFamily="49" charset="0"/>
              </a:rPr>
              <a:t>End.</a:t>
            </a:r>
          </a:p>
        </p:txBody>
      </p:sp>
      <p:sp>
        <p:nvSpPr>
          <p:cNvPr id="3" name="Oval 2">
            <a:extLst>
              <a:ext uri="{FF2B5EF4-FFF2-40B4-BE49-F238E27FC236}">
                <a16:creationId xmlns:a16="http://schemas.microsoft.com/office/drawing/2014/main" id="{C1704856-ED90-A79B-07F5-FF096EC6C4EE}"/>
              </a:ext>
            </a:extLst>
          </p:cNvPr>
          <p:cNvSpPr/>
          <p:nvPr/>
        </p:nvSpPr>
        <p:spPr>
          <a:xfrm>
            <a:off x="381739" y="233783"/>
            <a:ext cx="378782" cy="378782"/>
          </a:xfrm>
          <a:prstGeom prst="ellipse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1</a:t>
            </a:r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E39CEF3B-EE21-7F82-0D39-880FD50F1E7A}"/>
              </a:ext>
            </a:extLst>
          </p:cNvPr>
          <p:cNvSpPr/>
          <p:nvPr/>
        </p:nvSpPr>
        <p:spPr>
          <a:xfrm>
            <a:off x="381739" y="1025372"/>
            <a:ext cx="378782" cy="378782"/>
          </a:xfrm>
          <a:prstGeom prst="ellipse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2</a:t>
            </a:r>
          </a:p>
        </p:txBody>
      </p:sp>
      <p:sp>
        <p:nvSpPr>
          <p:cNvPr id="11" name="Oval 10">
            <a:extLst>
              <a:ext uri="{FF2B5EF4-FFF2-40B4-BE49-F238E27FC236}">
                <a16:creationId xmlns:a16="http://schemas.microsoft.com/office/drawing/2014/main" id="{915D2995-4D2B-953B-AA63-4FC49CF043F1}"/>
              </a:ext>
            </a:extLst>
          </p:cNvPr>
          <p:cNvSpPr/>
          <p:nvPr/>
        </p:nvSpPr>
        <p:spPr>
          <a:xfrm>
            <a:off x="381739" y="1473692"/>
            <a:ext cx="378782" cy="378782"/>
          </a:xfrm>
          <a:prstGeom prst="ellipse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3</a:t>
            </a:r>
          </a:p>
        </p:txBody>
      </p:sp>
      <p:sp>
        <p:nvSpPr>
          <p:cNvPr id="12" name="Oval 11">
            <a:extLst>
              <a:ext uri="{FF2B5EF4-FFF2-40B4-BE49-F238E27FC236}">
                <a16:creationId xmlns:a16="http://schemas.microsoft.com/office/drawing/2014/main" id="{25B33057-5B42-CBE5-334A-6B53DFD898B5}"/>
              </a:ext>
            </a:extLst>
          </p:cNvPr>
          <p:cNvSpPr/>
          <p:nvPr/>
        </p:nvSpPr>
        <p:spPr>
          <a:xfrm>
            <a:off x="381739" y="2077746"/>
            <a:ext cx="378782" cy="378782"/>
          </a:xfrm>
          <a:prstGeom prst="ellipse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4</a:t>
            </a:r>
          </a:p>
        </p:txBody>
      </p:sp>
      <p:sp>
        <p:nvSpPr>
          <p:cNvPr id="13" name="Oval 12">
            <a:extLst>
              <a:ext uri="{FF2B5EF4-FFF2-40B4-BE49-F238E27FC236}">
                <a16:creationId xmlns:a16="http://schemas.microsoft.com/office/drawing/2014/main" id="{47E32752-4C31-91E1-4AE0-34C7B5074399}"/>
              </a:ext>
            </a:extLst>
          </p:cNvPr>
          <p:cNvSpPr/>
          <p:nvPr/>
        </p:nvSpPr>
        <p:spPr>
          <a:xfrm>
            <a:off x="381739" y="2971802"/>
            <a:ext cx="378782" cy="378782"/>
          </a:xfrm>
          <a:prstGeom prst="ellipse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5</a:t>
            </a:r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B51DC87D-AA6C-696C-6098-275BD5034333}"/>
              </a:ext>
            </a:extLst>
          </p:cNvPr>
          <p:cNvSpPr/>
          <p:nvPr/>
        </p:nvSpPr>
        <p:spPr>
          <a:xfrm>
            <a:off x="381739" y="4047482"/>
            <a:ext cx="378782" cy="378783"/>
          </a:xfrm>
          <a:prstGeom prst="ellipse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6</a:t>
            </a:r>
          </a:p>
        </p:txBody>
      </p:sp>
      <p:sp>
        <p:nvSpPr>
          <p:cNvPr id="16" name="Oval 15">
            <a:extLst>
              <a:ext uri="{FF2B5EF4-FFF2-40B4-BE49-F238E27FC236}">
                <a16:creationId xmlns:a16="http://schemas.microsoft.com/office/drawing/2014/main" id="{4B5CC364-9621-DA2E-F8C9-86F002F82E92}"/>
              </a:ext>
            </a:extLst>
          </p:cNvPr>
          <p:cNvSpPr/>
          <p:nvPr/>
        </p:nvSpPr>
        <p:spPr>
          <a:xfrm>
            <a:off x="381739" y="4979828"/>
            <a:ext cx="378782" cy="378783"/>
          </a:xfrm>
          <a:prstGeom prst="ellipse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7</a:t>
            </a:r>
          </a:p>
        </p:txBody>
      </p:sp>
    </p:spTree>
    <p:extLst>
      <p:ext uri="{BB962C8B-B14F-4D97-AF65-F5344CB8AC3E}">
        <p14:creationId xmlns:p14="http://schemas.microsoft.com/office/powerpoint/2010/main" val="42353166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2013 - 2022 Theme">
  <a:themeElements>
    <a:clrScheme name="Office 2013 - 2022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2013 - 2022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2013 - 2022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582</TotalTime>
  <Words>188</Words>
  <Application>Microsoft Office PowerPoint</Application>
  <PresentationFormat>Custom</PresentationFormat>
  <Paragraphs>40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 New</vt:lpstr>
      <vt:lpstr>Office 2013 - 2022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Kapraun, Dustin (he/him/his)</dc:creator>
  <cp:lastModifiedBy>Kapraun, Dustin</cp:lastModifiedBy>
  <cp:revision>4</cp:revision>
  <dcterms:created xsi:type="dcterms:W3CDTF">2024-08-27T11:37:29Z</dcterms:created>
  <dcterms:modified xsi:type="dcterms:W3CDTF">2025-02-28T15:44:22Z</dcterms:modified>
</cp:coreProperties>
</file>

<file path=docProps/thumbnail.jpeg>
</file>